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123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3E919-2EF4-6E89-EC01-ABF720A583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ED7610-C229-1F1D-54FE-EED7CDE14B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571DB4-0BC6-6720-2D82-00AB9184B7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69152-4A8D-42D0-B648-6F072648ED44}" type="datetimeFigureOut">
              <a:rPr lang="en-CA" smtClean="0"/>
              <a:t>2024-08-19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389FFB-792E-55AB-7187-37C13240D0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3914E1-03BD-6468-1A56-F67399BE8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DDF23-4E75-44E8-892A-D91A0AEF637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290732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B6EC7-AA07-3CA9-8D86-9F1B69D3D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C3D0BE-90F7-C2AA-97B0-978E4D3CFA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CBE108-C6EF-F044-E607-3DE9E7B7FD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69152-4A8D-42D0-B648-6F072648ED44}" type="datetimeFigureOut">
              <a:rPr lang="en-CA" smtClean="0"/>
              <a:t>2024-08-19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577E74-F1B3-0CAB-167E-9E0F784747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F3300-7203-6508-448C-0308E0C472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DDF23-4E75-44E8-892A-D91A0AEF637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269995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E0B52D7-A8DB-B6DA-FFA6-783A29C08D6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F40F99-9816-376C-B060-21774FFCA0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203146-3650-FE55-8F96-DC94CD707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69152-4A8D-42D0-B648-6F072648ED44}" type="datetimeFigureOut">
              <a:rPr lang="en-CA" smtClean="0"/>
              <a:t>2024-08-19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356F43-278F-C96E-A00A-9800A955CB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2A7595-BF78-1F89-542A-BB9F9FDC5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DDF23-4E75-44E8-892A-D91A0AEF637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352616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02BCF3-0066-3E06-190C-36E334D02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BAD0EF-6BAE-A3E7-952E-398B3D7B90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8E8787-3EF7-9C78-0880-9C53AB8ECA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69152-4A8D-42D0-B648-6F072648ED44}" type="datetimeFigureOut">
              <a:rPr lang="en-CA" smtClean="0"/>
              <a:t>2024-08-19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8B5713-0F3C-F84B-E303-2D3B9066F1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CCF11F-9D61-AF8F-21E1-D12624C25C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DDF23-4E75-44E8-892A-D91A0AEF637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889813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83C6CD-ECDE-6371-EC70-C0AA3CE706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AAB4BD-1FDE-0979-C4D6-A6B412592C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B19B36-4804-A18F-6107-85C7F2A5CA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69152-4A8D-42D0-B648-6F072648ED44}" type="datetimeFigureOut">
              <a:rPr lang="en-CA" smtClean="0"/>
              <a:t>2024-08-19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F4FE6B-D008-FE4B-1AA5-840675DF6F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61E9C9-D960-8DDE-6D58-C8B5F4D08F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DDF23-4E75-44E8-892A-D91A0AEF637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712401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E9406-790A-57B1-69F3-7F3BD068E2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BCA047-540B-F44F-2834-748AA64492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799902-81DF-9792-18D2-5A1E6EB5F6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7E9ABD-7AA1-F032-97D4-377C86670F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69152-4A8D-42D0-B648-6F072648ED44}" type="datetimeFigureOut">
              <a:rPr lang="en-CA" smtClean="0"/>
              <a:t>2024-08-19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78959A-11A3-C0A1-3F5C-526C9C9AC4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140BBC-3FF3-B7AC-F52D-4C7278872F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DDF23-4E75-44E8-892A-D91A0AEF637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058792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5D0D60-3626-15A4-848D-526E77A7C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556509-1E4F-3018-B9DA-C46E8C32E0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22CE1B-821B-2261-1D7E-63995079FF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F7A41DC-DE54-3E87-06B3-69E030816FC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2B62F2F-C202-E705-C7EE-C40A2FE86F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346657F-B9D9-07BD-5A1C-B68CBECE15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69152-4A8D-42D0-B648-6F072648ED44}" type="datetimeFigureOut">
              <a:rPr lang="en-CA" smtClean="0"/>
              <a:t>2024-08-19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A07CDC9-8197-EEE2-94AA-708AE0D248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FA28860-157F-B2D3-5245-192D6A970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DDF23-4E75-44E8-892A-D91A0AEF637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569793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9CF86B-19BC-6D9B-D8A6-C436919E4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6502E51-5DD3-142C-9F76-9694BB0313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69152-4A8D-42D0-B648-6F072648ED44}" type="datetimeFigureOut">
              <a:rPr lang="en-CA" smtClean="0"/>
              <a:t>2024-08-19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B57FC3-9D56-0ED4-B778-D5DD92943D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2CB406-8B18-8AD4-A599-04401DE63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DDF23-4E75-44E8-892A-D91A0AEF637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067765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F023472-8996-3379-80F1-F278D7230D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69152-4A8D-42D0-B648-6F072648ED44}" type="datetimeFigureOut">
              <a:rPr lang="en-CA" smtClean="0"/>
              <a:t>2024-08-19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F453EB6-4C7F-EF57-3A0A-D9231671C0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97B00E-33FF-95AD-D68B-B117FE884A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DDF23-4E75-44E8-892A-D91A0AEF637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178189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A4429-0361-F978-54D9-CCF040C870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1756B2-49B5-BB16-7586-A68286FE34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2783F0-C61A-A2EB-67EF-FCC610E8D7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C502B9-776A-443A-79A7-0577B76E45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69152-4A8D-42D0-B648-6F072648ED44}" type="datetimeFigureOut">
              <a:rPr lang="en-CA" smtClean="0"/>
              <a:t>2024-08-19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7E783A-FB30-473F-1F96-26EC49DEF2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A633AF-FE82-CFF1-BECB-0B98CBE6B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DDF23-4E75-44E8-892A-D91A0AEF637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423266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78E20E-1BC1-35E1-B760-31ABA4F147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F1A161F-DD27-AA77-BBBA-CA5DF79D5B9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50564D-B406-96CC-24B9-5A997C0A7D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80C76E-22AE-24C3-C117-2ED4E8B9CE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69152-4A8D-42D0-B648-6F072648ED44}" type="datetimeFigureOut">
              <a:rPr lang="en-CA" smtClean="0"/>
              <a:t>2024-08-19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AAC703-B96A-DB65-2290-B0391E9E9D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912B51-0DB2-22E3-D381-3BA38C88E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DDF23-4E75-44E8-892A-D91A0AEF637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888743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99BB75E-5EEE-3EC2-0EB3-338D74D0CA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06AA8F-B9E2-01E0-C376-057B291679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CD8431-829F-BD85-D200-B6EF737FE1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969152-4A8D-42D0-B648-6F072648ED44}" type="datetimeFigureOut">
              <a:rPr lang="en-CA" smtClean="0"/>
              <a:t>2024-08-19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A60226-4D76-9D1B-DD42-10CEF48992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2B4F29-0CA2-FDB5-2FFF-2CB4EC7B8B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DDDF23-4E75-44E8-892A-D91A0AEF637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48878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llage of people in different poses&#10;&#10;Description automatically generated">
            <a:extLst>
              <a:ext uri="{FF2B5EF4-FFF2-40B4-BE49-F238E27FC236}">
                <a16:creationId xmlns:a16="http://schemas.microsoft.com/office/drawing/2014/main" id="{256285A9-AE3A-BCBF-A042-6781CC92870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7" y="0"/>
            <a:ext cx="12179405" cy="6858000"/>
          </a:xfrm>
          <a:prstGeom prst="rect">
            <a:avLst/>
          </a:prstGeom>
        </p:spPr>
      </p:pic>
      <p:pic>
        <p:nvPicPr>
          <p:cNvPr id="5" name="Picture 4" descr="A white circle with blue text&#10;&#10;Description automatically generated">
            <a:extLst>
              <a:ext uri="{FF2B5EF4-FFF2-40B4-BE49-F238E27FC236}">
                <a16:creationId xmlns:a16="http://schemas.microsoft.com/office/drawing/2014/main" id="{A32742C3-2EF2-DE31-1A9F-79CE6F0352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0488" y="3741825"/>
            <a:ext cx="2265188" cy="22545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 descr="A blue logo with a black background&#10;&#10;Description automatically generated">
            <a:extLst>
              <a:ext uri="{FF2B5EF4-FFF2-40B4-BE49-F238E27FC236}">
                <a16:creationId xmlns:a16="http://schemas.microsoft.com/office/drawing/2014/main" id="{BF5487F5-26F0-2BB3-AA20-8FCA50F558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689" y="3543177"/>
            <a:ext cx="2651825" cy="26518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764337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</TotalTime>
  <Words>0</Words>
  <Application>Microsoft Office PowerPoint</Application>
  <PresentationFormat>Widescreen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Keshtkar Sajjad</dc:creator>
  <cp:lastModifiedBy>Keshtkar Sajjad</cp:lastModifiedBy>
  <cp:revision>4</cp:revision>
  <dcterms:created xsi:type="dcterms:W3CDTF">2024-08-19T12:04:13Z</dcterms:created>
  <dcterms:modified xsi:type="dcterms:W3CDTF">2024-08-19T12:31:59Z</dcterms:modified>
</cp:coreProperties>
</file>